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6858000" type="screen4x3"/>
  <p:notesSz cx="6858000" cy="9144000"/>
  <p:photoAlbum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9" autoAdjust="0"/>
  </p:normalViewPr>
  <p:slideViewPr>
    <p:cSldViewPr>
      <p:cViewPr>
        <p:scale>
          <a:sx n="120" d="100"/>
          <a:sy n="120" d="100"/>
        </p:scale>
        <p:origin x="-276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2F08-C1EB-42CB-990D-6E2EE6AA3369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57FC1-539D-4BBB-A536-4ADF8924DC4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6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Basic</a:t>
            </a:r>
            <a:r>
              <a:rPr lang="nb-NO" baseline="0" dirty="0" smtClean="0"/>
              <a:t> Eclipse setup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Toolbars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Package Explorer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Editor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View</a:t>
            </a:r>
          </a:p>
          <a:p>
            <a:pPr marL="0" indent="0">
              <a:buFontTx/>
              <a:buNone/>
            </a:pPr>
            <a:r>
              <a:rPr lang="nb-NO" baseline="0" dirty="0" smtClean="0"/>
              <a:t>Very customisable</a:t>
            </a:r>
          </a:p>
          <a:p>
            <a:pPr marL="0" indent="0">
              <a:buFontTx/>
              <a:buNone/>
            </a:pP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0006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Demonstration</a:t>
            </a:r>
            <a:r>
              <a:rPr lang="nb-NO" baseline="0" dirty="0" smtClean="0"/>
              <a:t> project already selected</a:t>
            </a:r>
          </a:p>
          <a:p>
            <a:r>
              <a:rPr lang="nb-NO" baseline="0" dirty="0" smtClean="0"/>
              <a:t>File name suggested (new extension)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8918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result</a:t>
            </a:r>
          </a:p>
          <a:p>
            <a:r>
              <a:rPr lang="nb-NO" dirty="0" smtClean="0"/>
              <a:t>Note</a:t>
            </a:r>
            <a:r>
              <a:rPr lang="nb-NO" baseline="0" dirty="0" smtClean="0"/>
              <a:t> file contained in project</a:t>
            </a:r>
          </a:p>
          <a:p>
            <a:endParaRPr lang="nb-NO" baseline="0" dirty="0" smtClean="0"/>
          </a:p>
          <a:p>
            <a:r>
              <a:rPr lang="nb-NO" baseline="0" dirty="0" smtClean="0"/>
              <a:t>Model elements labeled by ID</a:t>
            </a:r>
          </a:p>
          <a:p>
            <a:r>
              <a:rPr lang="nb-NO" dirty="0" smtClean="0"/>
              <a:t>Also have a Pragmatics Ontology instance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8175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child elements of the Overview page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03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few places expanded</a:t>
            </a:r>
            <a:r>
              <a:rPr lang="nb-NO" baseline="0" dirty="0" smtClean="0"/>
              <a:t> to show their child elements</a:t>
            </a:r>
          </a:p>
          <a:p>
            <a:r>
              <a:rPr lang="nb-NO" baseline="0" dirty="0" smtClean="0"/>
              <a:t>Reasons for this</a:t>
            </a:r>
          </a:p>
          <a:p>
            <a:endParaRPr lang="nb-NO" baseline="0" dirty="0" smtClean="0"/>
          </a:p>
          <a:p>
            <a:r>
              <a:rPr lang="nb-NO" baseline="0" dirty="0" smtClean="0"/>
              <a:t>Note properties view at bottom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364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Different for each element</a:t>
            </a:r>
          </a:p>
          <a:p>
            <a:r>
              <a:rPr lang="nb-NO" dirty="0" smtClean="0"/>
              <a:t>Zoom for</a:t>
            </a:r>
            <a:r>
              <a:rPr lang="nb-NO" baseline="0" dirty="0" smtClean="0"/>
              <a:t> details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14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bit difficult to</a:t>
            </a:r>
            <a:r>
              <a:rPr lang="nb-NO" baseline="0" dirty="0" smtClean="0"/>
              <a:t> visualise</a:t>
            </a:r>
          </a:p>
          <a:p>
            <a:r>
              <a:rPr lang="nb-NO" baseline="0" dirty="0" smtClean="0"/>
              <a:t>So by double clicking a page, we can open the diagram editor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388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</a:t>
            </a:r>
          </a:p>
          <a:p>
            <a:r>
              <a:rPr lang="nb-NO" dirty="0" smtClean="0"/>
              <a:t>It will ask</a:t>
            </a:r>
            <a:r>
              <a:rPr lang="nb-NO" baseline="0" dirty="0" smtClean="0"/>
              <a:t> to generate some extra data for the model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7409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it is.</a:t>
            </a:r>
          </a:p>
          <a:p>
            <a:endParaRPr lang="nb-NO" dirty="0" smtClean="0"/>
          </a:p>
          <a:p>
            <a:r>
              <a:rPr lang="nb-NO" dirty="0" smtClean="0"/>
              <a:t>Layout isn’t perfectly mirrored from CPN</a:t>
            </a:r>
            <a:r>
              <a:rPr lang="nb-NO" baseline="0" dirty="0" smtClean="0"/>
              <a:t> Tools, but everything can be manually adjusted.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Eclipse is very customisable, so we can...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22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...</a:t>
            </a:r>
            <a:r>
              <a:rPr lang="nb-NO" baseline="0" dirty="0" smtClean="0"/>
              <a:t> Show both editors at once.</a:t>
            </a:r>
          </a:p>
          <a:p>
            <a:endParaRPr lang="nb-NO" baseline="0" dirty="0" smtClean="0"/>
          </a:p>
          <a:p>
            <a:r>
              <a:rPr lang="nb-NO" dirty="0" smtClean="0"/>
              <a:t>Unfortunately</a:t>
            </a:r>
            <a:r>
              <a:rPr lang="nb-NO" baseline="0" dirty="0" smtClean="0"/>
              <a:t> n</a:t>
            </a:r>
            <a:r>
              <a:rPr lang="nb-NO" dirty="0" smtClean="0"/>
              <a:t>ot</a:t>
            </a:r>
            <a:r>
              <a:rPr lang="nb-NO" baseline="0" dirty="0" smtClean="0"/>
              <a:t> synchronised</a:t>
            </a:r>
          </a:p>
          <a:p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231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Using editors together, we locate the</a:t>
            </a:r>
            <a:r>
              <a:rPr lang="nb-NO" baseline="0" dirty="0" smtClean="0"/>
              <a:t> model elements we want to annotate</a:t>
            </a:r>
          </a:p>
          <a:p>
            <a:endParaRPr lang="nb-NO" baseline="0" dirty="0" smtClean="0"/>
          </a:p>
          <a:p>
            <a:r>
              <a:rPr lang="nb-NO" baseline="0" dirty="0" smtClean="0"/>
              <a:t>First, annotate Principals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83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Start with creating new project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69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the element,</a:t>
            </a:r>
            <a:r>
              <a:rPr lang="nb-NO" baseline="0" dirty="0" smtClean="0"/>
              <a:t> show Annotate With submenu, </a:t>
            </a:r>
          </a:p>
          <a:p>
            <a:r>
              <a:rPr lang="nb-NO" baseline="0" dirty="0" smtClean="0"/>
              <a:t>Zoom </a:t>
            </a:r>
          </a:p>
          <a:p>
            <a:r>
              <a:rPr lang="nb-NO" baseline="0" dirty="0" smtClean="0"/>
              <a:t>shows only applicable pragmatics.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411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 element is</a:t>
            </a:r>
            <a:r>
              <a:rPr lang="nb-NO" baseline="0" dirty="0" smtClean="0"/>
              <a:t>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1420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the other one as well.</a:t>
            </a:r>
          </a:p>
          <a:p>
            <a:endParaRPr lang="nb-NO" dirty="0" smtClean="0"/>
          </a:p>
          <a:p>
            <a:r>
              <a:rPr lang="nb-NO" dirty="0" smtClean="0"/>
              <a:t>Next,</a:t>
            </a:r>
            <a:r>
              <a:rPr lang="nb-NO" baseline="0" dirty="0" smtClean="0"/>
              <a:t> annotate channels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973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we</a:t>
            </a:r>
            <a:r>
              <a:rPr lang="nb-NO" baseline="0" dirty="0" smtClean="0"/>
              <a:t> see the menu for a Place</a:t>
            </a:r>
          </a:p>
          <a:p>
            <a:r>
              <a:rPr lang="nb-NO" baseline="0" dirty="0" smtClean="0"/>
              <a:t>zoom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126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Skip</a:t>
            </a:r>
            <a:r>
              <a:rPr lang="nb-NO" baseline="0" dirty="0" smtClean="0"/>
              <a:t> a little, </a:t>
            </a:r>
            <a:r>
              <a:rPr lang="nb-NO" dirty="0" smtClean="0"/>
              <a:t>And here the elements have</a:t>
            </a:r>
            <a:r>
              <a:rPr lang="nb-NO" baseline="0" dirty="0" smtClean="0"/>
              <a:t> all been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624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To show this</a:t>
            </a:r>
            <a:r>
              <a:rPr lang="nb-NO" baseline="0" dirty="0" smtClean="0"/>
              <a:t> in the diagram editor, we need to close and reopen it.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New pragmatics will not automatically be properly positioned, but can be manually moved.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4081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Next up is</a:t>
            </a:r>
            <a:r>
              <a:rPr lang="nb-NO" baseline="0" dirty="0" smtClean="0"/>
              <a:t> the ID and External Pragmatics</a:t>
            </a:r>
          </a:p>
          <a:p>
            <a:endParaRPr lang="nb-NO" baseline="0" dirty="0" smtClean="0"/>
          </a:p>
          <a:p>
            <a:r>
              <a:rPr lang="nb-NO" dirty="0" smtClean="0"/>
              <a:t>Remember</a:t>
            </a:r>
            <a:r>
              <a:rPr lang="nb-NO" baseline="0" dirty="0" smtClean="0"/>
              <a:t> idea for them</a:t>
            </a:r>
          </a:p>
          <a:p>
            <a:endParaRPr lang="nb-NO" baseline="0" dirty="0" smtClean="0"/>
          </a:p>
          <a:p>
            <a:r>
              <a:rPr lang="nb-NO" baseline="0" dirty="0" smtClean="0"/>
              <a:t>So for example, one if the client calls is a connection request.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  <a:endParaRPr lang="nb-NO" baseline="0" dirty="0" smtClean="0"/>
          </a:p>
          <a:p>
            <a:r>
              <a:rPr lang="nb-NO" baseline="0" dirty="0" smtClean="0"/>
              <a:t>Starts at transition Filter Connection Requests</a:t>
            </a:r>
          </a:p>
          <a:p>
            <a:r>
              <a:rPr lang="nb-NO" baseline="0" dirty="0" smtClean="0"/>
              <a:t>But it needs to be connected by an incoming arc to a place annotated with Id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5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If we try to annotate it,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External isn’t available.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592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However, if we first annotate</a:t>
            </a:r>
            <a:r>
              <a:rPr lang="nb-NO" baseline="0" dirty="0" smtClean="0"/>
              <a:t> Client Call with Id...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3338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Like so...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90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Wizard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lets you choose several</a:t>
            </a:r>
            <a:r>
              <a:rPr lang="nb-NO" baseline="0" dirty="0" smtClean="0"/>
              <a:t> types of project</a:t>
            </a:r>
          </a:p>
          <a:p>
            <a:r>
              <a:rPr lang="nb-NO" baseline="0" dirty="0" smtClean="0"/>
              <a:t>We just need general project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336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 </a:t>
            </a:r>
          </a:p>
          <a:p>
            <a:r>
              <a:rPr lang="nb-NO" dirty="0" smtClean="0"/>
              <a:t>We now have External as an option for the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9172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Good time to demonstrate</a:t>
            </a:r>
            <a:r>
              <a:rPr lang="nb-NO" baseline="0" dirty="0" smtClean="0"/>
              <a:t> pragmatics arguments</a:t>
            </a:r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Note that a pragmatic has a property args. </a:t>
            </a:r>
          </a:p>
          <a:p>
            <a:r>
              <a:rPr lang="nb-NO" baseline="0" dirty="0" smtClean="0"/>
              <a:t>In the case of External, it signifies actual arguments for the external method.</a:t>
            </a:r>
          </a:p>
          <a:p>
            <a:r>
              <a:rPr lang="nb-NO" baseline="0" dirty="0" smtClean="0"/>
              <a:t>If we click to edit it...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407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We’re given</a:t>
            </a:r>
            <a:r>
              <a:rPr lang="nb-NO" baseline="0" dirty="0" smtClean="0"/>
              <a:t> a generic editor</a:t>
            </a:r>
          </a:p>
          <a:p>
            <a:r>
              <a:rPr lang="nb-NO" baseline="0" dirty="0" smtClean="0"/>
              <a:t>Args is defined as a list of strings, so the editor lets us add and remove strings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3575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add the argument «url»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4222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it’s now displayed in the pragmatic label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1559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Finally,</a:t>
            </a:r>
            <a:r>
              <a:rPr lang="nb-NO" baseline="0" dirty="0" smtClean="0"/>
              <a:t> show model specific pragmatics.</a:t>
            </a:r>
          </a:p>
          <a:p>
            <a:r>
              <a:rPr lang="nb-NO" baseline="0" dirty="0" smtClean="0"/>
              <a:t>Suppose we want or need to handle masking specially</a:t>
            </a:r>
          </a:p>
          <a:p>
            <a:r>
              <a:rPr lang="nb-NO" baseline="0" dirty="0" smtClean="0"/>
              <a:t>Showing the Mask transition</a:t>
            </a:r>
          </a:p>
          <a:p>
            <a:r>
              <a:rPr lang="nb-NO" baseline="0" dirty="0" smtClean="0"/>
              <a:t>Let’s make a specific pragmatic for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445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Just to make sure, here’s the usual list for a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1275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need to write</a:t>
            </a:r>
            <a:r>
              <a:rPr lang="nb-NO" baseline="0" dirty="0" smtClean="0"/>
              <a:t> an ontology for the pragmatic, so we create a new blank file.</a:t>
            </a:r>
          </a:p>
          <a:p>
            <a:r>
              <a:rPr lang="nb-NO" baseline="0" dirty="0" smtClean="0"/>
              <a:t>Again, several ways</a:t>
            </a:r>
          </a:p>
          <a:p>
            <a:r>
              <a:rPr lang="nb-NO" baseline="0" dirty="0" smtClean="0"/>
              <a:t>We right-click project, new,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952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Name it mask.fowl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6408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dirty="0" smtClean="0"/>
              <a:t>The extension makes</a:t>
            </a:r>
            <a:r>
              <a:rPr lang="nb-NO" baseline="0" dirty="0" smtClean="0"/>
              <a:t> Eclipse automatically load an appropriate editor for the new file. </a:t>
            </a:r>
          </a:p>
          <a:p>
            <a:pPr algn="l"/>
            <a:r>
              <a:rPr lang="nb-NO" baseline="0" dirty="0" smtClean="0"/>
              <a:t>Simonsen has provided a basic editor with a few content assist features</a:t>
            </a:r>
          </a:p>
          <a:p>
            <a:pPr algn="l"/>
            <a:r>
              <a:rPr lang="nb-NO" baseline="0" dirty="0" smtClean="0"/>
              <a:t>If we activate it with ctrl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78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give the</a:t>
            </a:r>
            <a:r>
              <a:rPr lang="nb-NO" baseline="0" dirty="0" smtClean="0"/>
              <a:t> project a name</a:t>
            </a:r>
          </a:p>
          <a:p>
            <a:r>
              <a:rPr lang="nb-NO" dirty="0" smtClean="0"/>
              <a:t>Can choose location and other settings</a:t>
            </a:r>
          </a:p>
          <a:p>
            <a:r>
              <a:rPr lang="nb-NO" dirty="0" smtClean="0"/>
              <a:t>Hit Finish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670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are given</a:t>
            </a:r>
            <a:r>
              <a:rPr lang="nb-NO" baseline="0" dirty="0" smtClean="0"/>
              <a:t> a list of suggestions that can be inserted</a:t>
            </a:r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The first one actually is a block of text containing default imports for pragmatics ontologies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11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result of</a:t>
            </a:r>
            <a:r>
              <a:rPr lang="nb-NO" baseline="0" dirty="0" smtClean="0"/>
              <a:t> selecting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117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We write</a:t>
            </a:r>
            <a:r>
              <a:rPr lang="nb-NO" baseline="0" dirty="0" smtClean="0"/>
              <a:t> our axioms, simply defining the classes Mask and Unmask, and restrict that both must belong to tran</a:t>
            </a:r>
            <a:r>
              <a:rPr lang="nb-NO" baseline="0" dirty="0" smtClean="0"/>
              <a:t>sition.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Save the file and close it.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7560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Back in the model, find Pragmatics Ontology</a:t>
            </a:r>
            <a:r>
              <a:rPr lang="nb-NO" baseline="0" dirty="0" smtClean="0"/>
              <a:t> at the bottom</a:t>
            </a:r>
          </a:p>
          <a:p>
            <a:r>
              <a:rPr lang="nb-NO" baseline="0" dirty="0" smtClean="0"/>
              <a:t>Right click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1824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pragmatics </a:t>
            </a:r>
          </a:p>
          <a:p>
            <a:r>
              <a:rPr lang="nb-NO" baseline="0" dirty="0" smtClean="0"/>
              <a:t>Zoom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Add ontology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1853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File selector for all files in containing project</a:t>
            </a:r>
          </a:p>
          <a:p>
            <a:endParaRPr lang="nb-NO" dirty="0" smtClean="0"/>
          </a:p>
          <a:p>
            <a:r>
              <a:rPr lang="nb-NO" dirty="0" smtClean="0"/>
              <a:t>Not filtered for extensions currently, as not all ontology</a:t>
            </a:r>
            <a:r>
              <a:rPr lang="nb-NO" baseline="0" dirty="0" smtClean="0"/>
              <a:t> editors use correct extensions, and OWL API only looks at file contens</a:t>
            </a:r>
          </a:p>
          <a:p>
            <a:endParaRPr lang="nb-NO" baseline="0" dirty="0" smtClean="0"/>
          </a:p>
          <a:p>
            <a:r>
              <a:rPr lang="nb-NO" baseline="0" dirty="0" smtClean="0"/>
              <a:t>Same method used to add domain </a:t>
            </a:r>
            <a:r>
              <a:rPr lang="nb-NO" baseline="0" smtClean="0"/>
              <a:t>specific pragmatics</a:t>
            </a:r>
          </a:p>
          <a:p>
            <a:endParaRPr lang="nb-NO" baseline="0" dirty="0" smtClean="0"/>
          </a:p>
          <a:p>
            <a:r>
              <a:rPr lang="nb-NO" baseline="0" dirty="0" smtClean="0"/>
              <a:t>Could be extended to add ontology documents available online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92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</a:t>
            </a:r>
            <a:r>
              <a:rPr lang="nb-NO" baseline="0" dirty="0" smtClean="0"/>
              <a:t> we see (zoom) the ontology as a child element</a:t>
            </a:r>
          </a:p>
          <a:p>
            <a:r>
              <a:rPr lang="nb-NO" baseline="0" dirty="0" smtClean="0"/>
              <a:t>Will be persisted and loaded (provided file still exists)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9139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if we try to annotate the transition</a:t>
            </a:r>
            <a:r>
              <a:rPr lang="nb-NO" baseline="0" dirty="0" smtClean="0"/>
              <a:t> now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3920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</a:t>
            </a:r>
          </a:p>
          <a:p>
            <a:r>
              <a:rPr lang="nb-NO" dirty="0" smtClean="0"/>
              <a:t>Mask and Unmask is</a:t>
            </a:r>
            <a:r>
              <a:rPr lang="nb-NO" baseline="0" dirty="0" smtClean="0"/>
              <a:t> available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8510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</a:t>
            </a:r>
            <a:r>
              <a:rPr lang="nb-NO" baseline="0" dirty="0" smtClean="0"/>
              <a:t> pragmatichas been placed.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036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Can see the project in explorer</a:t>
            </a:r>
          </a:p>
          <a:p>
            <a:endParaRPr lang="nb-NO" dirty="0" smtClean="0"/>
          </a:p>
          <a:p>
            <a:r>
              <a:rPr lang="nb-NO" dirty="0" smtClean="0"/>
              <a:t>We</a:t>
            </a:r>
            <a:r>
              <a:rPr lang="nb-NO" baseline="0" dirty="0" smtClean="0"/>
              <a:t> now want to import the Websocket CPN model</a:t>
            </a:r>
          </a:p>
          <a:p>
            <a:r>
              <a:rPr lang="nb-NO" dirty="0" smtClean="0"/>
              <a:t>More</a:t>
            </a:r>
            <a:r>
              <a:rPr lang="nb-NO" baseline="0" dirty="0" smtClean="0"/>
              <a:t> than one way to run importer</a:t>
            </a: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398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project and select import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8809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Import</a:t>
            </a:r>
            <a:r>
              <a:rPr lang="nb-NO" baseline="0" dirty="0" smtClean="0"/>
              <a:t> dialog</a:t>
            </a:r>
            <a:endParaRPr lang="nb-NO" dirty="0" smtClean="0"/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Can select from many available</a:t>
            </a:r>
            <a:r>
              <a:rPr lang="nb-NO" baseline="0" dirty="0" smtClean="0"/>
              <a:t> importers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679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the CPN importer</a:t>
            </a:r>
          </a:p>
          <a:p>
            <a:r>
              <a:rPr lang="nb-NO" dirty="0" smtClean="0"/>
              <a:t>Need</a:t>
            </a:r>
            <a:r>
              <a:rPr lang="nb-NO" baseline="0" dirty="0" smtClean="0"/>
              <a:t> two things: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the cpn file to import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where to put the imported model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0" indent="0">
              <a:buFontTx/>
              <a:buNone/>
            </a:pPr>
            <a:r>
              <a:rPr lang="nb-NO" baseline="0" dirty="0" smtClean="0"/>
              <a:t>So we hit Browse...</a:t>
            </a:r>
          </a:p>
          <a:p>
            <a:pPr marL="0" indent="0">
              <a:buFontTx/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42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the cpn</a:t>
            </a:r>
            <a:r>
              <a:rPr lang="nb-NO" baseline="0" dirty="0" smtClean="0"/>
              <a:t>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025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CFB0CFD-A056-4809-BFEF-00231CEF56C0}" type="datetimeFigureOut">
              <a:rPr lang="nb-NO" smtClean="0"/>
              <a:t>02.07.2012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D52B19A-6A4F-42CB-B76E-AF0AD0999E44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9" r="83622" b="1617"/>
          <a:stretch/>
        </p:blipFill>
        <p:spPr>
          <a:xfrm>
            <a:off x="0" y="1569600"/>
            <a:ext cx="1497600" cy="40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0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9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8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1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7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4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73357" r="58430" b="9869"/>
          <a:stretch/>
        </p:blipFill>
        <p:spPr>
          <a:xfrm>
            <a:off x="1473620" y="4481317"/>
            <a:ext cx="2327563" cy="75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9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2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vlcsnap-00016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t="37965" r="33719" b="43248"/>
          <a:stretch/>
        </p:blipFill>
        <p:spPr>
          <a:xfrm>
            <a:off x="3098380" y="2886783"/>
            <a:ext cx="2962354" cy="846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0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6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2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r="86942" b="78641"/>
          <a:stretch/>
        </p:blipFill>
        <p:spPr>
          <a:xfrm>
            <a:off x="0" y="1443391"/>
            <a:ext cx="1194010" cy="695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7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82277E-7 L 0.1434 0.165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8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2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73341" r="65500" b="21923"/>
          <a:stretch/>
        </p:blipFill>
        <p:spPr>
          <a:xfrm>
            <a:off x="1021080" y="4480561"/>
            <a:ext cx="2133600" cy="213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1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0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5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52537" r="66700" b="39852"/>
          <a:stretch/>
        </p:blipFill>
        <p:spPr>
          <a:xfrm>
            <a:off x="975360" y="3543301"/>
            <a:ext cx="2072640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0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4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7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t="13866" r="41122" b="31504"/>
          <a:stretch/>
        </p:blipFill>
        <p:spPr>
          <a:xfrm>
            <a:off x="1432560" y="1790700"/>
            <a:ext cx="3954780" cy="2461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3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11857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7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3" t="15327" r="31667" b="47632"/>
          <a:stretch/>
        </p:blipFill>
        <p:spPr>
          <a:xfrm>
            <a:off x="1836420" y="1866901"/>
            <a:ext cx="4411980" cy="1668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3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60" y="5556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8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71311" r="62522" b="12805"/>
          <a:stretch/>
        </p:blipFill>
        <p:spPr>
          <a:xfrm>
            <a:off x="1152938" y="4389120"/>
            <a:ext cx="2274073" cy="715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9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0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7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3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972" r="33719" b="24294"/>
          <a:stretch/>
        </p:blipFill>
        <p:spPr>
          <a:xfrm>
            <a:off x="3105937" y="1760787"/>
            <a:ext cx="2954798" cy="2826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0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72899" r="61681" b="9629"/>
          <a:stretch/>
        </p:blipFill>
        <p:spPr>
          <a:xfrm>
            <a:off x="1208597" y="4460682"/>
            <a:ext cx="2305879" cy="787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7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76650" r="59391" b="13996"/>
          <a:stretch/>
        </p:blipFill>
        <p:spPr>
          <a:xfrm>
            <a:off x="1423283" y="4627659"/>
            <a:ext cx="2289976" cy="421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56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00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9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4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40072" r="59390" b="15100"/>
          <a:stretch/>
        </p:blipFill>
        <p:spPr>
          <a:xfrm>
            <a:off x="1463040" y="2981739"/>
            <a:ext cx="2250219" cy="2019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24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9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4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3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11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1" t="52425" r="57044" b="42990"/>
          <a:stretch/>
        </p:blipFill>
        <p:spPr>
          <a:xfrm>
            <a:off x="3156668" y="3538330"/>
            <a:ext cx="771276" cy="206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0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9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4"/>
          <p:cNvPicPr preferRelativeResize="0"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805" r="33719" b="24294"/>
          <a:stretch/>
        </p:blipFill>
        <p:spPr>
          <a:xfrm>
            <a:off x="1617203" y="332656"/>
            <a:ext cx="5909594" cy="5667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0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136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12038" r="61217" b="57098"/>
          <a:stretch/>
        </p:blipFill>
        <p:spPr>
          <a:xfrm>
            <a:off x="1558456" y="1717482"/>
            <a:ext cx="1987826" cy="1391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8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5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1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0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23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66181" r="47826" b="21826"/>
          <a:stretch/>
        </p:blipFill>
        <p:spPr>
          <a:xfrm>
            <a:off x="1844703" y="4158532"/>
            <a:ext cx="2926080" cy="540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3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6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85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853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64241" r="47826" b="30644"/>
          <a:stretch/>
        </p:blipFill>
        <p:spPr>
          <a:xfrm>
            <a:off x="1789043" y="4071068"/>
            <a:ext cx="2981740" cy="230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7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47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916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57892" r="61217" b="21054"/>
          <a:stretch/>
        </p:blipFill>
        <p:spPr>
          <a:xfrm>
            <a:off x="1288110" y="3784821"/>
            <a:ext cx="2258171" cy="9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3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3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7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9245" r="33801" b="21984"/>
          <a:stretch/>
        </p:blipFill>
        <p:spPr>
          <a:xfrm>
            <a:off x="3105936" y="1594532"/>
            <a:ext cx="2947241" cy="309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4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8"/>
          <p:cNvPicPr preferRelativeResize="0"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9114" r="33554" b="16076"/>
          <a:stretch/>
        </p:blipFill>
        <p:spPr>
          <a:xfrm>
            <a:off x="1594532" y="-99392"/>
            <a:ext cx="5954936" cy="6740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6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7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1040</TotalTime>
  <Words>842</Words>
  <Application>Microsoft Office PowerPoint</Application>
  <PresentationFormat>On-screen Show (4:3)</PresentationFormat>
  <Paragraphs>186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Bluecode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 Hitsøy Henriksen</dc:creator>
  <cp:lastModifiedBy>Mikal Hitsøy Henriksen</cp:lastModifiedBy>
  <cp:revision>13</cp:revision>
  <dcterms:created xsi:type="dcterms:W3CDTF">2012-07-02T18:23:05Z</dcterms:created>
  <dcterms:modified xsi:type="dcterms:W3CDTF">2012-07-03T11:44:02Z</dcterms:modified>
</cp:coreProperties>
</file>